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5" d="100"/>
          <a:sy n="95" d="100"/>
        </p:scale>
        <p:origin x="16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A8C8E-2707-136A-3B07-3E2A10B4D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5FB68-369E-970C-BD3B-D35670809E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2F6FD-3F7C-BCE4-E852-318852D89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40873-87C6-8A7A-E85C-3A175F62D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DA4CB6-CFEF-FE18-224B-FD420151D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20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C5021-7D93-1C61-9890-2ABDEDA77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C417C-2D37-65CB-8341-011381B74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65B40-7324-96BD-A6DD-3A8769180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F8742-3A97-A711-87B9-081FEAF3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0498B-82F7-173B-6859-00F3F5A2E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12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41BF87-4439-D59F-C26F-13E86C45F5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D6B042-C358-0199-359F-4273B1122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BBA46-AF75-892F-DFE4-679EC2E2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C938E-EF7A-9B26-D0AF-06EA36C6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4BD1D-F9DB-6458-E800-A0925653D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81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8BD3C-9758-D7E7-56A6-47FB18DA8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F2635-5205-B292-E8FD-64DD950EC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D7778-4F46-2002-D6D1-03F8A98E0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FFD90-03A3-105A-A40D-5509BB8C7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1C33E-C015-812E-6563-D08D09B6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866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C5641-8603-3199-1449-EEA515F46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28D818-4E3E-B798-7D8E-A63FB4A45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3A68E-F754-CCBD-18DA-4B9217626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93E87-E502-A47B-DAA8-A4B43C8BB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E62C-14C9-9AEC-8019-5E900507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94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B984-4CD7-9D86-1145-28ADA002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F4C9B-60C7-7CED-0FC5-166487764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DDBA6D-9FE6-AC74-7FA7-852EF7665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30FCC-C90D-58A5-7095-7D3EFC77F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6B67E-DA21-73D9-A517-3D9B909E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8D7E19-5A25-6368-62FA-D45AE277C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27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E7EF5-C960-E044-7650-767BAE635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35163-DF62-6B61-A1D8-90F2D43BF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426C0-AF42-5768-411A-CC475A3FD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C3A024-B895-06A5-B05D-C9DB3A1A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81538-71F8-1367-5151-35C6A8751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38E0E-95DA-7454-756B-AD3373F4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98890-DD5A-9851-3ECC-FF33FF34A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8B5B0B-8215-31A5-DB7B-94B219413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908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BE2B2-9A1D-81C7-A4BC-31959B26F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96D179-EF8B-BAC1-BE42-BD5A2214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63D02-F88A-5E2C-8499-162B52309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A741F-00D0-8366-449C-565D0758C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573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9DA386-7CA6-A1C4-7A58-32D9D589B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A9C583-A322-E1FA-2B91-84168787F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FC8A2-7372-A306-8FAD-20AA027FF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7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EAE44-5C27-EB61-4818-559D9B37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32096-A69F-51C3-7CCF-17E747C53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A02C7C-CFA3-84C3-2F0B-D3F2EAEB5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4EC07-1D63-BDFB-4C96-56EB79061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55B63F-6D78-02AB-5801-2A28363F7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5C5A6-8141-73A0-8CA8-5AD93BAAB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36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DEAAC-120D-353E-340E-078979E24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34525E-48DD-5B71-5EF3-57C71AB5D4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CC6216-F072-18CD-7366-1D1D0BCB8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21385-5692-FA22-584A-4EFCEFDB4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8F1715-8E9D-0227-3EDC-85D7CC70D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A08F3-605D-EC49-1314-5781D636A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977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AF5F94-9915-C3ED-2CF8-0F27CF4C2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4AFD8-0858-12AC-6252-91BC10EB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5BE9-09FF-1FF2-4D77-49E7F48C5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062BA-1307-407C-ACA4-E1A48FF44EA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B50BC-35BF-138A-B121-EFAFB4ECE3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BAE87-E4C7-555C-AB20-6A2DF82C58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86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person and a child walking on a bridge&#10;&#10;Description automatically generated">
            <a:extLst>
              <a:ext uri="{FF2B5EF4-FFF2-40B4-BE49-F238E27FC236}">
                <a16:creationId xmlns:a16="http://schemas.microsoft.com/office/drawing/2014/main" id="{80A710C2-F663-538B-1F25-8AEA0E290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7701"/>
            <a:ext cx="12192000" cy="19825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585D953-1447-ED54-ED4B-054FF76C0FE7}"/>
              </a:ext>
            </a:extLst>
          </p:cNvPr>
          <p:cNvSpPr/>
          <p:nvPr/>
        </p:nvSpPr>
        <p:spPr>
          <a:xfrm rot="16200000">
            <a:off x="2061410" y="3585411"/>
            <a:ext cx="597572" cy="284747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713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746FEF0-FF1B-9195-4F4F-318ECAA4A9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3951"/>
            <a:ext cx="12192000" cy="57300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8000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A3C11D4-7056-BD33-210E-D92149DCA5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673"/>
            <a:ext cx="12192000" cy="58286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3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images of a person walking&#10;&#10;Description automatically generated">
            <a:extLst>
              <a:ext uri="{FF2B5EF4-FFF2-40B4-BE49-F238E27FC236}">
                <a16:creationId xmlns:a16="http://schemas.microsoft.com/office/drawing/2014/main" id="{BA7C2816-40CC-854D-839F-36FB50693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7856"/>
            <a:ext cx="12192000" cy="47222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3799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9831519-8A46-6C30-D83E-F1B3F94C2327}"/>
              </a:ext>
            </a:extLst>
          </p:cNvPr>
          <p:cNvCxnSpPr>
            <a:cxnSpLocks/>
          </p:cNvCxnSpPr>
          <p:nvPr/>
        </p:nvCxnSpPr>
        <p:spPr>
          <a:xfrm flipV="1">
            <a:off x="3838361" y="88233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5A2FD08B-8B9A-910A-3559-EBF975DFB437}"/>
              </a:ext>
            </a:extLst>
          </p:cNvPr>
          <p:cNvCxnSpPr>
            <a:cxnSpLocks/>
          </p:cNvCxnSpPr>
          <p:nvPr/>
        </p:nvCxnSpPr>
        <p:spPr>
          <a:xfrm flipV="1">
            <a:off x="1275346" y="72190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C81C5EB-187F-C902-D077-4BFA87FA4E1C}"/>
              </a:ext>
            </a:extLst>
          </p:cNvPr>
          <p:cNvCxnSpPr>
            <a:cxnSpLocks/>
          </p:cNvCxnSpPr>
          <p:nvPr/>
        </p:nvCxnSpPr>
        <p:spPr>
          <a:xfrm flipV="1">
            <a:off x="2118155" y="88232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2D773ADC-BBA8-3375-FF10-80961E2BD022}"/>
              </a:ext>
            </a:extLst>
          </p:cNvPr>
          <p:cNvCxnSpPr>
            <a:cxnSpLocks/>
          </p:cNvCxnSpPr>
          <p:nvPr/>
        </p:nvCxnSpPr>
        <p:spPr>
          <a:xfrm flipV="1">
            <a:off x="2964071" y="56148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3C4DDC0E-AF4C-2053-B557-21B7B51F501B}"/>
              </a:ext>
            </a:extLst>
          </p:cNvPr>
          <p:cNvCxnSpPr>
            <a:cxnSpLocks/>
          </p:cNvCxnSpPr>
          <p:nvPr/>
        </p:nvCxnSpPr>
        <p:spPr>
          <a:xfrm>
            <a:off x="882316" y="632162"/>
            <a:ext cx="1001829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D6E0145-FC85-0872-2DF4-C5783FCE9D62}"/>
              </a:ext>
            </a:extLst>
          </p:cNvPr>
          <p:cNvCxnSpPr>
            <a:cxnSpLocks/>
          </p:cNvCxnSpPr>
          <p:nvPr/>
        </p:nvCxnSpPr>
        <p:spPr>
          <a:xfrm>
            <a:off x="890338" y="3514972"/>
            <a:ext cx="1001027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A6E50B9-49B1-019C-3C0C-500333D7A730}"/>
              </a:ext>
            </a:extLst>
          </p:cNvPr>
          <p:cNvCxnSpPr>
            <a:cxnSpLocks/>
          </p:cNvCxnSpPr>
          <p:nvPr/>
        </p:nvCxnSpPr>
        <p:spPr>
          <a:xfrm>
            <a:off x="882316" y="2016118"/>
            <a:ext cx="10018295" cy="801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1A9BF7F-D795-D929-B857-54660068FBC3}"/>
              </a:ext>
            </a:extLst>
          </p:cNvPr>
          <p:cNvCxnSpPr>
            <a:cxnSpLocks/>
          </p:cNvCxnSpPr>
          <p:nvPr/>
        </p:nvCxnSpPr>
        <p:spPr>
          <a:xfrm>
            <a:off x="890338" y="5022926"/>
            <a:ext cx="1001027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9F040C0-7447-A7DB-440C-47EC3F07636C}"/>
              </a:ext>
            </a:extLst>
          </p:cNvPr>
          <p:cNvCxnSpPr>
            <a:cxnSpLocks/>
          </p:cNvCxnSpPr>
          <p:nvPr/>
        </p:nvCxnSpPr>
        <p:spPr>
          <a:xfrm flipV="1">
            <a:off x="5643069" y="160420"/>
            <a:ext cx="0" cy="6392125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6BDC341-EFD3-C6AF-1FEA-1CA17CB913D6}"/>
              </a:ext>
            </a:extLst>
          </p:cNvPr>
          <p:cNvSpPr txBox="1"/>
          <p:nvPr/>
        </p:nvSpPr>
        <p:spPr>
          <a:xfrm>
            <a:off x="1133590" y="652046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1B6D99E-620E-AFB6-535C-D5BDBC5E0262}"/>
              </a:ext>
            </a:extLst>
          </p:cNvPr>
          <p:cNvCxnSpPr>
            <a:cxnSpLocks/>
          </p:cNvCxnSpPr>
          <p:nvPr/>
        </p:nvCxnSpPr>
        <p:spPr>
          <a:xfrm>
            <a:off x="1271597" y="6472340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5E45C37-71F4-FD99-B0FD-1559F569F5D8}"/>
              </a:ext>
            </a:extLst>
          </p:cNvPr>
          <p:cNvSpPr txBox="1"/>
          <p:nvPr/>
        </p:nvSpPr>
        <p:spPr>
          <a:xfrm>
            <a:off x="5505068" y="65204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B7B3693-847B-73D0-3EE8-C2F0C7CB3CFF}"/>
              </a:ext>
            </a:extLst>
          </p:cNvPr>
          <p:cNvSpPr txBox="1"/>
          <p:nvPr/>
        </p:nvSpPr>
        <p:spPr>
          <a:xfrm>
            <a:off x="9884597" y="6528483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1ABAF44-968C-3EBC-A3D7-A2EED3B5F491}"/>
              </a:ext>
            </a:extLst>
          </p:cNvPr>
          <p:cNvCxnSpPr>
            <a:cxnSpLocks/>
          </p:cNvCxnSpPr>
          <p:nvPr/>
        </p:nvCxnSpPr>
        <p:spPr>
          <a:xfrm>
            <a:off x="10086772" y="6480362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D1A682F-BE26-2E66-10F9-4A0A1EA8C8FF}"/>
              </a:ext>
            </a:extLst>
          </p:cNvPr>
          <p:cNvSpPr txBox="1"/>
          <p:nvPr/>
        </p:nvSpPr>
        <p:spPr>
          <a:xfrm>
            <a:off x="7205570" y="65284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A620ADC-8326-738A-5727-ECF484603283}"/>
              </a:ext>
            </a:extLst>
          </p:cNvPr>
          <p:cNvCxnSpPr>
            <a:cxnSpLocks/>
          </p:cNvCxnSpPr>
          <p:nvPr/>
        </p:nvCxnSpPr>
        <p:spPr>
          <a:xfrm>
            <a:off x="7359619" y="6480363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0F7A239-8D06-78C2-5C31-C05AAC49E3A9}"/>
              </a:ext>
            </a:extLst>
          </p:cNvPr>
          <p:cNvSpPr txBox="1"/>
          <p:nvPr/>
        </p:nvSpPr>
        <p:spPr>
          <a:xfrm>
            <a:off x="8079860" y="652848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975A33C-38E3-088E-ED17-7968CF9746DD}"/>
              </a:ext>
            </a:extLst>
          </p:cNvPr>
          <p:cNvCxnSpPr>
            <a:cxnSpLocks/>
          </p:cNvCxnSpPr>
          <p:nvPr/>
        </p:nvCxnSpPr>
        <p:spPr>
          <a:xfrm>
            <a:off x="8233909" y="648036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65CCAB5-9D6D-1A94-E5CE-390F866CA757}"/>
              </a:ext>
            </a:extLst>
          </p:cNvPr>
          <p:cNvSpPr txBox="1"/>
          <p:nvPr/>
        </p:nvSpPr>
        <p:spPr>
          <a:xfrm>
            <a:off x="9042388" y="652848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2551010-0437-DAF2-5CD1-8E1FEB53A2B4}"/>
              </a:ext>
            </a:extLst>
          </p:cNvPr>
          <p:cNvCxnSpPr>
            <a:cxnSpLocks/>
          </p:cNvCxnSpPr>
          <p:nvPr/>
        </p:nvCxnSpPr>
        <p:spPr>
          <a:xfrm>
            <a:off x="9196437" y="648036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F659166-ABC8-34DB-8C4E-41ADD0ADFC95}"/>
              </a:ext>
            </a:extLst>
          </p:cNvPr>
          <p:cNvSpPr txBox="1"/>
          <p:nvPr/>
        </p:nvSpPr>
        <p:spPr>
          <a:xfrm>
            <a:off x="6339303" y="653650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6BFB981-E1B4-DF4F-2162-5591C2FB8A5D}"/>
              </a:ext>
            </a:extLst>
          </p:cNvPr>
          <p:cNvCxnSpPr>
            <a:cxnSpLocks/>
          </p:cNvCxnSpPr>
          <p:nvPr/>
        </p:nvCxnSpPr>
        <p:spPr>
          <a:xfrm>
            <a:off x="6493352" y="6488385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5C02569-EA15-180F-67A7-AE3BA05F1101}"/>
              </a:ext>
            </a:extLst>
          </p:cNvPr>
          <p:cNvSpPr txBox="1"/>
          <p:nvPr/>
        </p:nvSpPr>
        <p:spPr>
          <a:xfrm>
            <a:off x="2810022" y="652046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8C66464-8B0E-6DB5-B491-356032E9319C}"/>
              </a:ext>
            </a:extLst>
          </p:cNvPr>
          <p:cNvCxnSpPr>
            <a:cxnSpLocks/>
          </p:cNvCxnSpPr>
          <p:nvPr/>
        </p:nvCxnSpPr>
        <p:spPr>
          <a:xfrm>
            <a:off x="2964071" y="6472343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9FCAB69-EE30-AB1E-446A-9C0E59A88EF1}"/>
              </a:ext>
            </a:extLst>
          </p:cNvPr>
          <p:cNvSpPr txBox="1"/>
          <p:nvPr/>
        </p:nvSpPr>
        <p:spPr>
          <a:xfrm>
            <a:off x="3684312" y="652046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33CA345-6A08-3362-0A80-070FC285FD19}"/>
              </a:ext>
            </a:extLst>
          </p:cNvPr>
          <p:cNvCxnSpPr>
            <a:cxnSpLocks/>
          </p:cNvCxnSpPr>
          <p:nvPr/>
        </p:nvCxnSpPr>
        <p:spPr>
          <a:xfrm>
            <a:off x="3838361" y="647234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7AE5D6AE-66C4-0244-3247-CA7ED9E077D8}"/>
              </a:ext>
            </a:extLst>
          </p:cNvPr>
          <p:cNvSpPr txBox="1"/>
          <p:nvPr/>
        </p:nvSpPr>
        <p:spPr>
          <a:xfrm>
            <a:off x="4646840" y="652046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2798458-BDDE-6172-7A3F-0B58D2F7B145}"/>
              </a:ext>
            </a:extLst>
          </p:cNvPr>
          <p:cNvCxnSpPr>
            <a:cxnSpLocks/>
          </p:cNvCxnSpPr>
          <p:nvPr/>
        </p:nvCxnSpPr>
        <p:spPr>
          <a:xfrm>
            <a:off x="4800889" y="647234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B291905-B9BE-30C8-F034-CD7C31A4145B}"/>
              </a:ext>
            </a:extLst>
          </p:cNvPr>
          <p:cNvSpPr txBox="1"/>
          <p:nvPr/>
        </p:nvSpPr>
        <p:spPr>
          <a:xfrm>
            <a:off x="1959797" y="652848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90FBDFC-51FA-6032-AFDD-C59774F64B38}"/>
              </a:ext>
            </a:extLst>
          </p:cNvPr>
          <p:cNvCxnSpPr>
            <a:cxnSpLocks/>
          </p:cNvCxnSpPr>
          <p:nvPr/>
        </p:nvCxnSpPr>
        <p:spPr>
          <a:xfrm>
            <a:off x="2113846" y="6480365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1152310D-95F6-13D2-25EA-AC49432BA905}"/>
              </a:ext>
            </a:extLst>
          </p:cNvPr>
          <p:cNvSpPr/>
          <p:nvPr/>
        </p:nvSpPr>
        <p:spPr>
          <a:xfrm>
            <a:off x="9820417" y="2467039"/>
            <a:ext cx="558826" cy="407748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012E1C-CC8C-CFFF-EB14-8F6AB4ED8783}"/>
              </a:ext>
            </a:extLst>
          </p:cNvPr>
          <p:cNvSpPr/>
          <p:nvPr/>
        </p:nvSpPr>
        <p:spPr>
          <a:xfrm>
            <a:off x="8917024" y="1052058"/>
            <a:ext cx="558826" cy="5492477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44C0D2B-EE6D-FFBB-EEB8-4CD201C09FB2}"/>
              </a:ext>
            </a:extLst>
          </p:cNvPr>
          <p:cNvSpPr/>
          <p:nvPr/>
        </p:nvSpPr>
        <p:spPr>
          <a:xfrm>
            <a:off x="7095612" y="5642364"/>
            <a:ext cx="558826" cy="90216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057EAFB-D551-1615-E265-3C6E1B1FDBD4}"/>
              </a:ext>
            </a:extLst>
          </p:cNvPr>
          <p:cNvSpPr/>
          <p:nvPr/>
        </p:nvSpPr>
        <p:spPr>
          <a:xfrm>
            <a:off x="6219011" y="5345534"/>
            <a:ext cx="558826" cy="119899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AE578E8-B1ED-B370-3BAC-DA95DB3E3B34}"/>
              </a:ext>
            </a:extLst>
          </p:cNvPr>
          <p:cNvSpPr txBox="1"/>
          <p:nvPr/>
        </p:nvSpPr>
        <p:spPr>
          <a:xfrm>
            <a:off x="5211541" y="447496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96A44CA-52F7-4B41-384A-76C07CF8B10A}"/>
              </a:ext>
            </a:extLst>
          </p:cNvPr>
          <p:cNvCxnSpPr>
            <a:cxnSpLocks/>
          </p:cNvCxnSpPr>
          <p:nvPr/>
        </p:nvCxnSpPr>
        <p:spPr>
          <a:xfrm flipH="1">
            <a:off x="5560572" y="632162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327D7E5-26C1-E658-923F-6ECAACDED74C}"/>
              </a:ext>
            </a:extLst>
          </p:cNvPr>
          <p:cNvSpPr txBox="1"/>
          <p:nvPr/>
        </p:nvSpPr>
        <p:spPr>
          <a:xfrm>
            <a:off x="5215657" y="3326616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1CE29C5-4346-321C-2165-34C28492D423}"/>
              </a:ext>
            </a:extLst>
          </p:cNvPr>
          <p:cNvCxnSpPr>
            <a:cxnSpLocks/>
          </p:cNvCxnSpPr>
          <p:nvPr/>
        </p:nvCxnSpPr>
        <p:spPr>
          <a:xfrm flipH="1">
            <a:off x="5564688" y="3511282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AACF60D-4C1B-5C35-038F-2BECE7E8C4CA}"/>
              </a:ext>
            </a:extLst>
          </p:cNvPr>
          <p:cNvSpPr txBox="1"/>
          <p:nvPr/>
        </p:nvSpPr>
        <p:spPr>
          <a:xfrm>
            <a:off x="5335105" y="483826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C0E626A-8488-60DB-90EE-304861D951E6}"/>
              </a:ext>
            </a:extLst>
          </p:cNvPr>
          <p:cNvCxnSpPr>
            <a:cxnSpLocks/>
          </p:cNvCxnSpPr>
          <p:nvPr/>
        </p:nvCxnSpPr>
        <p:spPr>
          <a:xfrm flipH="1">
            <a:off x="5568804" y="5022926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43AF5731-B389-D138-E64A-7CA9B7521266}"/>
              </a:ext>
            </a:extLst>
          </p:cNvPr>
          <p:cNvSpPr txBox="1"/>
          <p:nvPr/>
        </p:nvSpPr>
        <p:spPr>
          <a:xfrm>
            <a:off x="5219773" y="1831452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AD24560-B4E5-44E4-1DDB-CEF34E1C00B2}"/>
              </a:ext>
            </a:extLst>
          </p:cNvPr>
          <p:cNvCxnSpPr>
            <a:cxnSpLocks/>
          </p:cNvCxnSpPr>
          <p:nvPr/>
        </p:nvCxnSpPr>
        <p:spPr>
          <a:xfrm flipH="1">
            <a:off x="5568804" y="2016118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125E32E-CF4B-CD6A-48F3-F1B9E34E6613}"/>
              </a:ext>
            </a:extLst>
          </p:cNvPr>
          <p:cNvCxnSpPr>
            <a:cxnSpLocks/>
          </p:cNvCxnSpPr>
          <p:nvPr/>
        </p:nvCxnSpPr>
        <p:spPr>
          <a:xfrm flipV="1">
            <a:off x="625642" y="79739"/>
            <a:ext cx="0" cy="646431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145AB8-93F0-FC71-743E-BC1805089AD6}"/>
              </a:ext>
            </a:extLst>
          </p:cNvPr>
          <p:cNvCxnSpPr>
            <a:cxnSpLocks/>
          </p:cNvCxnSpPr>
          <p:nvPr/>
        </p:nvCxnSpPr>
        <p:spPr>
          <a:xfrm>
            <a:off x="874295" y="64168"/>
            <a:ext cx="10026316" cy="802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DB881D8-9B03-23E4-D794-6A08F20A7BC6}"/>
              </a:ext>
            </a:extLst>
          </p:cNvPr>
          <p:cNvCxnSpPr>
            <a:cxnSpLocks/>
          </p:cNvCxnSpPr>
          <p:nvPr/>
        </p:nvCxnSpPr>
        <p:spPr>
          <a:xfrm flipV="1">
            <a:off x="10900611" y="78417"/>
            <a:ext cx="0" cy="646431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8C694C8A-069D-87B0-85DC-8C16DAB0FD5F}"/>
              </a:ext>
            </a:extLst>
          </p:cNvPr>
          <p:cNvCxnSpPr>
            <a:cxnSpLocks/>
          </p:cNvCxnSpPr>
          <p:nvPr/>
        </p:nvCxnSpPr>
        <p:spPr>
          <a:xfrm>
            <a:off x="874295" y="6550765"/>
            <a:ext cx="1033111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4228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1880</TotalTime>
  <Words>15</Words>
  <Application>Microsoft Office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Touhidul Islam</dc:creator>
  <cp:lastModifiedBy>Md Touhidul Islam</cp:lastModifiedBy>
  <cp:revision>11</cp:revision>
  <dcterms:created xsi:type="dcterms:W3CDTF">2024-02-13T17:16:03Z</dcterms:created>
  <dcterms:modified xsi:type="dcterms:W3CDTF">2024-02-15T23:47:31Z</dcterms:modified>
</cp:coreProperties>
</file>

<file path=docProps/thumbnail.jpeg>
</file>